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6" r:id="rId5"/>
    <p:sldId id="264" r:id="rId6"/>
    <p:sldId id="265" r:id="rId7"/>
    <p:sldId id="260" r:id="rId8"/>
    <p:sldId id="261" r:id="rId9"/>
    <p:sldId id="262" r:id="rId10"/>
    <p:sldId id="263" r:id="rId11"/>
    <p:sldId id="267" r:id="rId12"/>
    <p:sldId id="270" r:id="rId13"/>
    <p:sldId id="269" r:id="rId14"/>
    <p:sldId id="272" r:id="rId15"/>
    <p:sldId id="268" r:id="rId16"/>
    <p:sldId id="271" r:id="rId17"/>
  </p:sldIdLst>
  <p:sldSz cx="12192000" cy="6858000"/>
  <p:notesSz cx="6865938" cy="954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C647B6E3-6011-400B-8CED-732AE6251E6E}" type="datetimeFigureOut">
              <a:rPr lang="en-GB" smtClean="0"/>
              <a:t>02/10/2016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A7E58A93-1411-44BC-B490-9376E09AB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99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189E6BF9-2CF3-426D-AC6F-62B4E5A69947}" type="datetimeFigureOut">
              <a:rPr lang="en-GB" smtClean="0"/>
              <a:t>02/10/2016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2213"/>
            <a:ext cx="5724525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EE14B5B4-5C0E-4790-AAE5-A2A37B3F4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6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4B5B4-5C0E-4790-AAE5-A2A37B3F4CA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24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F60C-2FBC-426E-9409-467AB87A55E8}" type="datetime1">
              <a:rPr lang="en-GB" smtClean="0"/>
              <a:t>02/10/2016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98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81D3-9F80-4909-A2E5-ADF2C233FC95}" type="datetime1">
              <a:rPr lang="en-GB" smtClean="0"/>
              <a:t>02/10/2016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07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CC4F-52A6-47F9-907C-26107EA074C7}" type="datetime1">
              <a:rPr lang="en-GB" smtClean="0"/>
              <a:t>02/10/2016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9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1788-9C2A-4B0B-BF31-E10E7268B90D}" type="datetime1">
              <a:rPr lang="en-GB" smtClean="0"/>
              <a:t>02/10/2016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08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6826-4150-48D4-B447-11EA4DE419E3}" type="datetime1">
              <a:rPr lang="en-GB" smtClean="0"/>
              <a:t>02/10/2016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1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6DF6-ACA7-4BFA-B464-94AC0AB54798}" type="datetime1">
              <a:rPr lang="en-GB" smtClean="0"/>
              <a:t>02/10/2016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3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D512-1F37-4A9D-97A1-69169CBB08C3}" type="datetime1">
              <a:rPr lang="en-GB" smtClean="0"/>
              <a:t>02/10/2016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93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9BBF-EB02-47DB-B309-756B69865F80}" type="datetime1">
              <a:rPr lang="en-GB" smtClean="0"/>
              <a:t>02/10/2016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8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FA8D-EED8-421C-8D98-9E1412EDF0D8}" type="datetime1">
              <a:rPr lang="en-GB" smtClean="0"/>
              <a:t>02/10/2016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76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6935-DFEC-49C5-B7DF-965BEE30083C}" type="datetime1">
              <a:rPr lang="en-GB" smtClean="0"/>
              <a:t>02/10/2016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8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2718-3A69-4B6A-ABE9-8B5552530060}" type="datetime1">
              <a:rPr lang="en-GB" smtClean="0"/>
              <a:t>02/10/2016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6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9204D-7EF5-4E57-AD4B-4A2F70FB7CDE}" type="datetime1">
              <a:rPr lang="en-GB" smtClean="0"/>
              <a:t>02/10/2016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D0FBF-A1CB-417E-8814-32E904EB41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6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4.jpg"/><Relationship Id="rId7" Type="http://schemas.openxmlformats.org/officeDocument/2006/relationships/image" Target="../media/image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10" Type="http://schemas.openxmlformats.org/officeDocument/2006/relationships/image" Target="../media/image40.jpg"/><Relationship Id="rId4" Type="http://schemas.openxmlformats.org/officeDocument/2006/relationships/image" Target="../media/image35.jpg"/><Relationship Id="rId9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11" y="0"/>
            <a:ext cx="9144000" cy="1893194"/>
          </a:xfrm>
        </p:spPr>
        <p:txBody>
          <a:bodyPr/>
          <a:lstStyle/>
          <a:p>
            <a:r>
              <a:rPr lang="en-GB" b="1" dirty="0" smtClean="0"/>
              <a:t>A BRIEF HISTORY OF SOCIAL WORK EDUCATION IN THE UK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893194"/>
            <a:ext cx="12192000" cy="4829578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sz="3000" dirty="0" smtClean="0"/>
          </a:p>
          <a:p>
            <a:r>
              <a:rPr lang="en-GB" sz="4100" b="1" dirty="0" smtClean="0">
                <a:solidFill>
                  <a:srgbClr val="FF0000"/>
                </a:solidFill>
              </a:rPr>
              <a:t>DR RAY JONES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VLADIVOSTOK 2016</a:t>
            </a:r>
          </a:p>
          <a:p>
            <a:endParaRPr lang="en-GB" b="1" dirty="0" smtClean="0"/>
          </a:p>
          <a:p>
            <a:r>
              <a:rPr lang="en-GB" b="1" dirty="0" smtClean="0"/>
              <a:t>2008-2016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EMERITUS PROFESSOR OF SOCIAL WORK</a:t>
            </a:r>
          </a:p>
          <a:p>
            <a:r>
              <a:rPr lang="en-GB" b="1" dirty="0" smtClean="0"/>
              <a:t>KINGSTON UNIVERSITY AND ST GEORGE’S, UNIVERSITY OF LONDON</a:t>
            </a:r>
          </a:p>
          <a:p>
            <a:r>
              <a:rPr lang="en-GB" b="1" dirty="0" smtClean="0"/>
              <a:t> </a:t>
            </a:r>
          </a:p>
          <a:p>
            <a:r>
              <a:rPr lang="en-GB" b="1" dirty="0" smtClean="0"/>
              <a:t>1992-2006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DIRECTOR OF SOCIAL SERVICES</a:t>
            </a:r>
          </a:p>
          <a:p>
            <a:r>
              <a:rPr lang="en-GB" b="1" dirty="0" smtClean="0"/>
              <a:t>WILTSHIRE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1</a:t>
            </a:fld>
            <a:endParaRPr lang="en-GB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2" y="1906825"/>
            <a:ext cx="3107374" cy="247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968" y="1893194"/>
            <a:ext cx="3224453" cy="248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0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E2C876CF-5BFE-41D5-9D29-672F1F3140E4}" type="slidenum"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10</a:t>
            </a:fld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8676" name="Picture 7" descr="Rebekah Broo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476250"/>
            <a:ext cx="662463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Ed Ba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214" y="1268414"/>
            <a:ext cx="4249737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2" descr="F:\Memory Stick February 2013\Photos\P11603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2114"/>
            <a:ext cx="91440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1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 BRIEF HISTORY OF SOCIAL WORK EDUCATION IN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RECENT DEVELOPMENTS SINCE 2008</a:t>
            </a:r>
          </a:p>
          <a:p>
            <a:pPr marL="0" indent="0" algn="ctr">
              <a:buNone/>
            </a:pPr>
            <a:endParaRPr lang="en-GB" b="1" dirty="0"/>
          </a:p>
          <a:p>
            <a:r>
              <a:rPr lang="en-GB" b="1" dirty="0" smtClean="0"/>
              <a:t>A PROFESSIONAL CAPABILITIES FRAMEWORK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REVISING THE SOCIAL WORK DEGREE CURRICULUM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A REASSESSMENT OF ALL SOCIAL WORK COURSES</a:t>
            </a:r>
          </a:p>
          <a:p>
            <a:endParaRPr lang="en-GB" b="1" dirty="0"/>
          </a:p>
          <a:p>
            <a:r>
              <a:rPr lang="en-GB" b="1" dirty="0" smtClean="0"/>
              <a:t>ASSESSED AND SUPPORTED FIRST YEAR IN EMPLOYMENT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THE INTRODUCTION OF COURSES FOR THE BEST GRADUATES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4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 BRIEF HISTORY OF SOCIAL WORK EDUCATION IN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RECENT DEVELOPMENTS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NATIONAL NEWSPAPER LEAGUE TABLES OF SOCIAL WORK COURSES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283944"/>
              </p:ext>
            </p:extLst>
          </p:nvPr>
        </p:nvGraphicFramePr>
        <p:xfrm>
          <a:off x="470650" y="3859306"/>
          <a:ext cx="11518928" cy="2053231"/>
        </p:xfrm>
        <a:graphic>
          <a:graphicData uri="http://schemas.openxmlformats.org/drawingml/2006/table">
            <a:tbl>
              <a:tblPr/>
              <a:tblGrid>
                <a:gridCol w="1333839"/>
                <a:gridCol w="1333839"/>
                <a:gridCol w="1333839"/>
                <a:gridCol w="1333839"/>
                <a:gridCol w="1333839"/>
                <a:gridCol w="1333839"/>
                <a:gridCol w="2204133"/>
                <a:gridCol w="1311761"/>
              </a:tblGrid>
              <a:tr h="2053231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Satisfied </a:t>
                      </a:r>
                      <a:r>
                        <a:rPr lang="en-GB" sz="2400" b="1" dirty="0"/>
                        <a:t>with course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Satisfied with </a:t>
                      </a:r>
                      <a:r>
                        <a:rPr lang="en-GB" sz="2400" b="1" dirty="0" smtClean="0"/>
                        <a:t>teaching</a:t>
                      </a:r>
                      <a:endParaRPr lang="en-GB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Satisfied with feedback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Student to staff ratio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Spend per </a:t>
                      </a:r>
                      <a:r>
                        <a:rPr lang="en-GB" sz="2400" b="1" dirty="0" smtClean="0"/>
                        <a:t>student</a:t>
                      </a:r>
                      <a:endParaRPr lang="en-GB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Average entry tariff</a:t>
                      </a:r>
                      <a:endParaRPr lang="en-GB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Career after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6 months</a:t>
                      </a:r>
                    </a:p>
                    <a:p>
                      <a:endParaRPr lang="en-GB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8" y="89249"/>
            <a:ext cx="1899532" cy="3037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640" y="89249"/>
            <a:ext cx="1926582" cy="3037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640" y="4730982"/>
            <a:ext cx="1907935" cy="199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 BRIEF HISTORY OF SOCIAL WORK EDUCATION IN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36" y="1922217"/>
            <a:ext cx="11972364" cy="493578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CONTENT OF SOCIAL WORK DEGREE COURSES</a:t>
            </a:r>
          </a:p>
          <a:p>
            <a:pPr marL="0" indent="0" algn="ctr">
              <a:buNone/>
            </a:pPr>
            <a:endParaRPr lang="en-GB" b="1" dirty="0"/>
          </a:p>
          <a:p>
            <a:r>
              <a:rPr lang="en-GB" b="1" dirty="0" smtClean="0"/>
              <a:t>PRACTICAL SOCIAL WORK COMPETENCIES [</a:t>
            </a:r>
            <a:r>
              <a:rPr lang="en-GB" b="1" dirty="0" smtClean="0">
                <a:solidFill>
                  <a:srgbClr val="FF0000"/>
                </a:solidFill>
              </a:rPr>
              <a:t>SKILLS LABORATORY</a:t>
            </a:r>
            <a:r>
              <a:rPr lang="en-GB" b="1" dirty="0" smtClean="0"/>
              <a:t>]</a:t>
            </a:r>
          </a:p>
          <a:p>
            <a:endParaRPr lang="en-GB" b="1" dirty="0"/>
          </a:p>
          <a:p>
            <a:r>
              <a:rPr lang="en-GB" b="1" dirty="0" smtClean="0"/>
              <a:t>DIRECT INVOLVEMENT OF SERVICE USERS</a:t>
            </a:r>
          </a:p>
          <a:p>
            <a:endParaRPr lang="en-GB" b="1" dirty="0"/>
          </a:p>
          <a:p>
            <a:r>
              <a:rPr lang="en-GB" b="1" dirty="0" smtClean="0"/>
              <a:t>KNOWLEDGE OF SOCIOLOGY, PSYCHOLOGY AND HUMAN GROWTH AND DEVELOPMENT </a:t>
            </a:r>
          </a:p>
          <a:p>
            <a:endParaRPr lang="en-GB" b="1" dirty="0"/>
          </a:p>
          <a:p>
            <a:r>
              <a:rPr lang="en-GB" b="1" dirty="0" smtClean="0"/>
              <a:t>UNDERSTANDING RESEARCH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 smtClean="0"/>
              <a:t>ETHICS, LAW AND SOCIAL POLICIES</a:t>
            </a:r>
          </a:p>
          <a:p>
            <a:endParaRPr lang="en-GB" b="1" dirty="0"/>
          </a:p>
          <a:p>
            <a:r>
              <a:rPr lang="en-GB" b="1" dirty="0" smtClean="0"/>
              <a:t>120 DAYS IN TWO ASSESSED PRACTICE PLACEMENTS</a:t>
            </a:r>
          </a:p>
          <a:p>
            <a:pPr marL="0" indent="0">
              <a:buNone/>
            </a:pPr>
            <a:endParaRPr lang="en-GB" b="1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00" y="2580887"/>
            <a:ext cx="1801984" cy="1412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58" y="2580887"/>
            <a:ext cx="1815353" cy="141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66" y="4189787"/>
            <a:ext cx="3318116" cy="2531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6" y="96183"/>
            <a:ext cx="10515600" cy="88694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KINGSTON UNIVERSITY </a:t>
            </a:r>
            <a:br>
              <a:rPr lang="en-GB" b="1" dirty="0" smtClean="0"/>
            </a:br>
            <a:r>
              <a:rPr lang="en-GB" b="1" dirty="0" smtClean="0">
                <a:solidFill>
                  <a:srgbClr val="FF0000"/>
                </a:solidFill>
              </a:rPr>
              <a:t>SOCIAL WORK SKILLS LABORATO</a:t>
            </a:r>
            <a:r>
              <a:rPr lang="en-GB" dirty="0" smtClean="0">
                <a:solidFill>
                  <a:srgbClr val="FF0000"/>
                </a:solidFill>
              </a:rPr>
              <a:t>RY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683" y="1407659"/>
            <a:ext cx="4203317" cy="2533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1407659"/>
            <a:ext cx="3727010" cy="2611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64" y="1407659"/>
            <a:ext cx="3318118" cy="2533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683" y="4283589"/>
            <a:ext cx="4203317" cy="234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4189787"/>
            <a:ext cx="3706654" cy="2531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67603"/>
            <a:ext cx="1989337" cy="8869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148120"/>
            <a:ext cx="1853327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698"/>
            <a:ext cx="9039896" cy="517102"/>
          </a:xfrm>
        </p:spPr>
        <p:txBody>
          <a:bodyPr>
            <a:normAutofit fontScale="90000"/>
          </a:bodyPr>
          <a:lstStyle/>
          <a:p>
            <a:pPr algn="r"/>
            <a:r>
              <a:rPr lang="en-GB" b="1" dirty="0" smtClean="0"/>
              <a:t>SOCIAL WORK EDUCATION IN THE UK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2135"/>
            <a:ext cx="10515600" cy="47458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GB" dirty="0" smtClean="0"/>
          </a:p>
          <a:p>
            <a:endParaRPr lang="en-GB" b="1" dirty="0"/>
          </a:p>
          <a:p>
            <a:r>
              <a:rPr lang="en-GB" b="1" dirty="0" smtClean="0">
                <a:solidFill>
                  <a:srgbClr val="FF0000"/>
                </a:solidFill>
              </a:rPr>
              <a:t>POPULATION OF UK 64.1m                         POPULATION OF RUSSIA 143.5m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/>
              <a:t>120,000 REGISTERED SOCIAL WORKERS IN THE UK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/>
          </a:p>
          <a:p>
            <a:r>
              <a:rPr lang="en-GB" b="1" dirty="0" smtClean="0">
                <a:solidFill>
                  <a:srgbClr val="FF0000"/>
                </a:solidFill>
              </a:rPr>
              <a:t>21,000 MEMBERS OF THE BRITISH ASSOCATION OF SOCIAL WORKERS</a:t>
            </a:r>
          </a:p>
          <a:p>
            <a:endParaRPr lang="en-GB" b="1" dirty="0"/>
          </a:p>
          <a:p>
            <a:r>
              <a:rPr lang="en-GB" b="1" dirty="0" smtClean="0"/>
              <a:t>87 UNIVERSITIES PROVIDE SOCIAL WORK EDUCATION</a:t>
            </a:r>
          </a:p>
          <a:p>
            <a:endParaRPr lang="en-GB" b="1" dirty="0"/>
          </a:p>
          <a:p>
            <a:r>
              <a:rPr lang="en-GB" b="1" dirty="0" smtClean="0">
                <a:solidFill>
                  <a:srgbClr val="FF0000"/>
                </a:solidFill>
              </a:rPr>
              <a:t>5400 STUDENTS GRADUATE AS SOCIAL WORKERS EACH YEAR</a:t>
            </a:r>
          </a:p>
          <a:p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55" y="747800"/>
            <a:ext cx="5015540" cy="19262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283" y="-132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</a:rPr>
              <a:t>THANK YOU</a:t>
            </a:r>
            <a:endParaRPr lang="en-GB" sz="6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44" y="1443134"/>
            <a:ext cx="2637231" cy="1903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46" y="1443134"/>
            <a:ext cx="2403366" cy="1903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69" y="3340531"/>
            <a:ext cx="2517750" cy="1987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119" y="3320277"/>
            <a:ext cx="2529752" cy="1881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69" y="5201298"/>
            <a:ext cx="3329463" cy="16137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46" y="3335627"/>
            <a:ext cx="2410523" cy="1854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36" y="5189824"/>
            <a:ext cx="2628958" cy="16049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86" y="1445308"/>
            <a:ext cx="2432357" cy="18846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666" y="5152230"/>
            <a:ext cx="2106404" cy="1642514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 BRIEF HISTORY OF SOCIAL WORK EDUCATION IN THE UK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2240924"/>
            <a:ext cx="10515600" cy="4617076"/>
          </a:xfrm>
        </p:spPr>
        <p:txBody>
          <a:bodyPr>
            <a:normAutofit fontScale="92500"/>
          </a:bodyPr>
          <a:lstStyle/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EARLY 1900s </a:t>
            </a:r>
            <a:r>
              <a:rPr lang="en-GB" b="1" dirty="0" smtClean="0"/>
              <a:t>TRAINING WITHIN CHARITIES OF CASEWORKERS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1950s</a:t>
            </a:r>
            <a:r>
              <a:rPr lang="en-GB" b="1" dirty="0" smtClean="0"/>
              <a:t> THE BEGINNINGS OF UNIVERSITY EDUCATION FOR SOCIAL WORKERS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1960s </a:t>
            </a:r>
            <a:r>
              <a:rPr lang="en-GB" b="1" dirty="0" smtClean="0"/>
              <a:t>SEPARATE EDUCATION AND TRAINING FOR DIFFERENT TYPES OF SOCIAL WORKERS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1970</a:t>
            </a:r>
            <a:r>
              <a:rPr lang="en-GB" b="1" dirty="0" smtClean="0"/>
              <a:t> A UNIFIED PROFESSION AND QUALIFICATION FOR SOCIAL WORKERS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3672"/>
            <a:ext cx="1751526" cy="2357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08" y="991673"/>
            <a:ext cx="2344492" cy="17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 BRIEF HISTORY OF SOCIAL WORK EDUCATION IN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900" b="1" dirty="0" smtClean="0">
                <a:solidFill>
                  <a:srgbClr val="FF0000"/>
                </a:solidFill>
              </a:rPr>
              <a:t>2002</a:t>
            </a:r>
          </a:p>
          <a:p>
            <a:pPr marL="0" indent="0" algn="ctr">
              <a:buNone/>
            </a:pPr>
            <a:endParaRPr lang="en-GB" dirty="0"/>
          </a:p>
          <a:p>
            <a:r>
              <a:rPr lang="en-GB" b="1" dirty="0" smtClean="0"/>
              <a:t>SOCIAL WORKER A PROTECTED TITLE</a:t>
            </a:r>
          </a:p>
          <a:p>
            <a:endParaRPr lang="en-GB" b="1" dirty="0"/>
          </a:p>
          <a:p>
            <a:r>
              <a:rPr lang="en-GB" b="1" dirty="0" smtClean="0"/>
              <a:t>REGISTRATION OF ALL SOCIAL WORKERS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ALL SOCIAL WORKERS TO HOLD UNIVERSITY DEGREES IN SOCIAL WORK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UNDERGRADUATE 3 AND 4 YEAR DEGREES AND POST-GRADUATE 2 YEAR DEGREES</a:t>
            </a:r>
          </a:p>
          <a:p>
            <a:endParaRPr lang="en-GB" b="1" dirty="0"/>
          </a:p>
          <a:p>
            <a:r>
              <a:rPr lang="en-GB" b="1" dirty="0" smtClean="0"/>
              <a:t>CONTINUING PROFESSIONAL DEVELOPMENT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4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 BRIEF HISTORY OF SOCIAL WORK EDUCATION IN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RECENT DEVELOPMENTS SINCE 2008</a:t>
            </a:r>
          </a:p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</p:txBody>
      </p:sp>
      <p:pic>
        <p:nvPicPr>
          <p:cNvPr id="4" name="Picture 4" descr="baby-p-460_145963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28" y="2740359"/>
            <a:ext cx="5106144" cy="35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FBF-A1CB-417E-8814-32E904EB41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3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babpkillersPA_45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844676"/>
            <a:ext cx="80645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F2364DF6-B35F-484C-B3BC-82B96185FBE0}" type="slidenum"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6</a:t>
            </a:fld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124" name="Picture 2" descr="C70B030C"/>
          <p:cNvPicPr>
            <a:picLocks noChangeAspect="1" noChangeArrowheads="1"/>
          </p:cNvPicPr>
          <p:nvPr/>
        </p:nvPicPr>
        <p:blipFill>
          <a:blip r:embed="rId2" cstate="print"/>
          <a:srcRect l="26109" t="21930" r="2361" b="18430"/>
          <a:stretch>
            <a:fillRect/>
          </a:stretch>
        </p:blipFill>
        <p:spPr bwMode="auto">
          <a:xfrm rot="788364">
            <a:off x="5732464" y="1581150"/>
            <a:ext cx="4706937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Baby P picture"/>
          <p:cNvPicPr>
            <a:picLocks noChangeAspect="1" noChangeArrowheads="1"/>
          </p:cNvPicPr>
          <p:nvPr/>
        </p:nvPicPr>
        <p:blipFill>
          <a:blip r:embed="rId3" cstate="print"/>
          <a:srcRect l="51141" t="15398" r="21605" b="29527"/>
          <a:stretch>
            <a:fillRect/>
          </a:stretch>
        </p:blipFill>
        <p:spPr bwMode="auto">
          <a:xfrm rot="-733089">
            <a:off x="2208213" y="260350"/>
            <a:ext cx="4271962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scan0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57">
            <a:off x="4727575" y="188914"/>
            <a:ext cx="269398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6" descr="scan0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453">
            <a:off x="7391400" y="476251"/>
            <a:ext cx="274478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" descr="scan0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2120">
            <a:off x="3792538" y="3429001"/>
            <a:ext cx="360045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scan00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26646">
            <a:off x="2279651" y="260350"/>
            <a:ext cx="28876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scan00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4012">
            <a:off x="6816726" y="3357563"/>
            <a:ext cx="27543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1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5" descr="article-2141662-0CED86D300000578-679_468x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4" y="422275"/>
            <a:ext cx="7991475" cy="61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7C1F79C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69888"/>
            <a:ext cx="8750300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5" descr="article-2141662-0CED86D300000578-679_468x3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22275"/>
            <a:ext cx="7991475" cy="61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616A-D2F6-45DD-8F0E-2E0E4E91E3E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352</Words>
  <Application>Microsoft Office PowerPoint</Application>
  <PresentationFormat>Widescreen</PresentationFormat>
  <Paragraphs>111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 BRIEF HISTORY OF SOCIAL WORK EDUCATION IN THE UK</vt:lpstr>
      <vt:lpstr>A BRIEF HISTORY OF SOCIAL WORK EDUCATION IN THE UK</vt:lpstr>
      <vt:lpstr>A BRIEF HISTORY OF SOCIAL WORK EDUCATION IN THE UK</vt:lpstr>
      <vt:lpstr>A BRIEF HISTORY OF SOCIAL WORK EDUCATION IN THE 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BRIEF HISTORY OF SOCIAL WORK EDUCATION IN THE UK</vt:lpstr>
      <vt:lpstr>A BRIEF HISTORY OF SOCIAL WORK EDUCATION IN THE UK</vt:lpstr>
      <vt:lpstr>A BRIEF HISTORY OF SOCIAL WORK EDUCATION IN THE UK</vt:lpstr>
      <vt:lpstr>KINGSTON UNIVERSITY  SOCIAL WORK SKILLS LABORATORY</vt:lpstr>
      <vt:lpstr>SOCIAL WORK EDUCATION IN THE UK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HISTORY OF SOCIAL WORK EDUCATION IN THE UK</dc:title>
  <dc:creator>ACER</dc:creator>
  <cp:lastModifiedBy>ACER</cp:lastModifiedBy>
  <cp:revision>25</cp:revision>
  <cp:lastPrinted>2016-10-02T10:12:03Z</cp:lastPrinted>
  <dcterms:created xsi:type="dcterms:W3CDTF">2016-09-22T14:59:00Z</dcterms:created>
  <dcterms:modified xsi:type="dcterms:W3CDTF">2016-10-02T11:11:38Z</dcterms:modified>
</cp:coreProperties>
</file>